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7037"/>
            <a:ext cx="56772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996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Oddball ETL Pipeline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5597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robust ETL solution delivering clean datasets for local or Databricks deployment.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4292084"/>
            <a:ext cx="1879521" cy="10571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720733" y="4241006"/>
            <a:ext cx="51233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Omer Hassan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8720733" y="4807982"/>
            <a:ext cx="51233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9/2/2025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8595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5956"/>
            <a:ext cx="58178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996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Pipeline Architecture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98363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Extract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Pull data from GitHub repositories and APIs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098363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Transform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Python-based data transformations and cleaning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098363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2324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Load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472285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to local storage or Databricks platform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9306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Streamlined three-stage process ensures consistent data quality across deployment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1057"/>
            <a:ext cx="63056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996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GitHub Data Extraction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668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996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Source Data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4795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Files: agents, interactions, contact_centers, service_categories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9015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is monthly, with deltas applied for updates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3095149"/>
            <a:ext cx="4885015" cy="30882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996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Transformation Engine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69356"/>
            <a:ext cx="3664744" cy="3136702"/>
          </a:xfrm>
          <a:prstGeom prst="roundRect">
            <a:avLst>
              <a:gd name="adj" fmla="val 3037"/>
            </a:avLst>
          </a:prstGeom>
          <a:solidFill>
            <a:srgbClr val="CCFFEC"/>
          </a:solidFill>
          <a:ln w="7620">
            <a:solidFill>
              <a:srgbClr val="B2E5D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Unified Logic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94209"/>
            <a:ext cx="319587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deployment scripts apply identical transformation functions, ensuring consistent data processing regardless of target environment.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469356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CCFFEC"/>
          </a:solidFill>
          <a:ln w="7620">
            <a:solidFill>
              <a:srgbClr val="B2E5D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70379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Requirements Handling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54853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Deltas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919782" y="3990737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Timestamp conversion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782" y="4432935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Type Standardization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919782" y="487513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Validation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328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CCFFEC"/>
          </a:solidFill>
          <a:ln w="7620">
            <a:solidFill>
              <a:srgbClr val="B2E5D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8224" y="6067306"/>
            <a:ext cx="32881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Optimized Performance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8224" y="65577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Python operations minimize processing time while maintaining data integrity throughout the pipeline.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7492"/>
            <a:ext cx="79393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996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Flexible Deployment Options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9899"/>
            <a:ext cx="6407944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B2E5D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3030379"/>
            <a:ext cx="6346984" cy="680442"/>
          </a:xfrm>
          <a:prstGeom prst="roundRect">
            <a:avLst>
              <a:gd name="adj" fmla="val 8626"/>
            </a:avLst>
          </a:prstGeom>
          <a:solidFill>
            <a:srgbClr val="CCFFE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7621" y="3154085"/>
            <a:ext cx="340162" cy="42529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Local Deployment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428053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the pipeline on your local machine for development, testing, or smaller datasets. Perfect for proof-of-concept work or individual analysis projects.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999899"/>
            <a:ext cx="6408063" cy="2774156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30480">
            <a:solidFill>
              <a:srgbClr val="B2E5D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59027" y="3030379"/>
            <a:ext cx="6347103" cy="680442"/>
          </a:xfrm>
          <a:prstGeom prst="roundRect">
            <a:avLst>
              <a:gd name="adj" fmla="val 8626"/>
            </a:avLst>
          </a:prstGeom>
          <a:solidFill>
            <a:srgbClr val="CCFFE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498" y="3154085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39376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Databricks Cloud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2" y="4428053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Scale to enterprise-level processing with Databricks integration. Leverage distributed computing power for large datasets and production workloads.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60292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scripts, same transformations - choose the environment that fits your needs.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503" y="468630"/>
            <a:ext cx="4996696" cy="532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996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Quality Framework</a:t>
            </a:r>
            <a:endParaRPr lang="en-US" sz="3350" dirty="0"/>
          </a:p>
        </p:txBody>
      </p:sp>
      <p:sp>
        <p:nvSpPr>
          <p:cNvPr id="3" name="Shape 1"/>
          <p:cNvSpPr/>
          <p:nvPr/>
        </p:nvSpPr>
        <p:spPr>
          <a:xfrm>
            <a:off x="596503" y="1539061"/>
            <a:ext cx="85130" cy="85130"/>
          </a:xfrm>
          <a:prstGeom prst="roundRect">
            <a:avLst>
              <a:gd name="adj" fmla="val 537061"/>
            </a:avLst>
          </a:prstGeom>
          <a:solidFill>
            <a:srgbClr val="00D084"/>
          </a:solidFill>
          <a:ln/>
        </p:spPr>
      </p:sp>
      <p:sp>
        <p:nvSpPr>
          <p:cNvPr id="4" name="Text 2"/>
          <p:cNvSpPr/>
          <p:nvPr/>
        </p:nvSpPr>
        <p:spPr>
          <a:xfrm>
            <a:off x="852011" y="1448514"/>
            <a:ext cx="2186821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Constraint Validation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52011" y="1885117"/>
            <a:ext cx="6255306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checks ensure referential integrity and data type compliance across all tables.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96503" y="2862084"/>
            <a:ext cx="85130" cy="85130"/>
          </a:xfrm>
          <a:prstGeom prst="roundRect">
            <a:avLst>
              <a:gd name="adj" fmla="val 537061"/>
            </a:avLst>
          </a:prstGeom>
          <a:solidFill>
            <a:srgbClr val="00D084"/>
          </a:solidFill>
          <a:ln/>
        </p:spPr>
      </p:sp>
      <p:sp>
        <p:nvSpPr>
          <p:cNvPr id="7" name="Text 5"/>
          <p:cNvSpPr/>
          <p:nvPr/>
        </p:nvSpPr>
        <p:spPr>
          <a:xfrm>
            <a:off x="852011" y="2771537"/>
            <a:ext cx="213050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Null Handling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52011" y="3208139"/>
            <a:ext cx="6255306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functions identify and resolve missing data using business logic and fallback values.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96503" y="4185106"/>
            <a:ext cx="85130" cy="85130"/>
          </a:xfrm>
          <a:prstGeom prst="roundRect">
            <a:avLst>
              <a:gd name="adj" fmla="val 537061"/>
            </a:avLst>
          </a:prstGeom>
          <a:solidFill>
            <a:srgbClr val="00D084"/>
          </a:solidFill>
          <a:ln/>
        </p:spPr>
      </p:sp>
      <p:sp>
        <p:nvSpPr>
          <p:cNvPr id="10" name="Text 8"/>
          <p:cNvSpPr/>
          <p:nvPr/>
        </p:nvSpPr>
        <p:spPr>
          <a:xfrm>
            <a:off x="852011" y="4094559"/>
            <a:ext cx="213050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Duplicate Detection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852011" y="4531162"/>
            <a:ext cx="6255306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algorithms detect and merge duplicate records while preserving data lineage.</a:t>
            </a:r>
            <a:endParaRPr lang="en-US" sz="13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0703" y="1448514"/>
            <a:ext cx="6510814" cy="651081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30703" y="8151019"/>
            <a:ext cx="651081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quality controls produce the cleanest possible datasets for downstream analysis.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05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996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Pipeline Benefits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2284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280190" y="375463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Script Options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24505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and Databricks deployment flexibility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893493" y="272284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100%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8893493" y="375463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59938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Identical transformations across environments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506795" y="272284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506795" y="3754636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Tables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06795" y="424505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Structured data foundation for analysis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59432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quality controls and flexible deployment options deliver reliable, clean datasets ready for immediate use.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64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3339108"/>
            <a:ext cx="5472946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996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Ready to Deploy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67" y="5008364"/>
            <a:ext cx="4220051" cy="1143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5004" y="5883950"/>
            <a:ext cx="3469958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Choose Your Environment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985004" y="6357223"/>
            <a:ext cx="3782378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local or Databricks deployment based on your scale and infrastructure needs.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55" y="4679990"/>
            <a:ext cx="4220170" cy="11430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23892" y="5555575"/>
            <a:ext cx="3383399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Configure GitHub Access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5423892" y="6028849"/>
            <a:ext cx="3782497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 up API credentials and repository permissions for data extraction.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4063" y="4351615"/>
            <a:ext cx="4220170" cy="11430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862899" y="5227201"/>
            <a:ext cx="273641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Run the Pipeline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862899" y="5700474"/>
            <a:ext cx="3782497" cy="1050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Execute your chosen script and monitor the transformation process for clean, analysis-ready data.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2025-09-02T03:29:13Z</dcterms:created>
  <dcterms:modified xsi:type="dcterms:W3CDTF">2025-09-02T03:29:13Z</dcterms:modified>
</cp:coreProperties>
</file>